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  <p:sldMasterId id="2147483672" r:id="rId5"/>
    <p:sldMasterId id="2147483684" r:id="rId6"/>
  </p:sldMasterIdLst>
  <p:sldIdLst>
    <p:sldId id="367" r:id="rId7"/>
    <p:sldId id="334" r:id="rId8"/>
    <p:sldId id="353" r:id="rId9"/>
    <p:sldId id="335" r:id="rId10"/>
    <p:sldId id="388" r:id="rId11"/>
    <p:sldId id="336" r:id="rId12"/>
    <p:sldId id="337" r:id="rId13"/>
    <p:sldId id="338" r:id="rId14"/>
    <p:sldId id="339" r:id="rId15"/>
    <p:sldId id="354" r:id="rId16"/>
    <p:sldId id="369" r:id="rId17"/>
    <p:sldId id="362" r:id="rId18"/>
    <p:sldId id="390" r:id="rId19"/>
  </p:sldIdLst>
  <p:sldSz cx="9144000" cy="6858000" type="screen4x3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CC"/>
    <a:srgbClr val="CC3300"/>
    <a:srgbClr val="990099"/>
    <a:srgbClr val="800080"/>
    <a:srgbClr val="DD0D5C"/>
    <a:srgbClr val="EA5900"/>
    <a:srgbClr val="FF3300"/>
    <a:srgbClr val="FF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3201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F26C-1DD9-467C-A52C-F7FC9C0BA4A9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6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36EF-9937-4434-B79F-AFB9CF5D81D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0A50-939E-4E69-857D-D97B0F361272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F26C-1DD9-467C-A52C-F7FC9C0BA4A9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1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B5F9-319C-47B7-BEBA-B9E1E8D4D3F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07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90A-15E0-4305-971A-29F0980D906D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56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B5DA-4E54-4B31-9C7A-C8D65C32316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2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56B6C-83E9-4C42-A3C3-3DD2FDDFC84B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32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CBDC-0EF8-4568-B52E-F9BAE81DA28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56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C395-74A8-4A42-9B94-961EABAB87D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43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D10F-6783-4D4E-AAEF-EB0F8D7A50E0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2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B5F9-319C-47B7-BEBA-B9E1E8D4D3F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10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4442-F091-4EC5-A6D5-758B58026A8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2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36EF-9937-4434-B79F-AFB9CF5D81D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7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0A50-939E-4E69-857D-D97B0F361272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65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F26C-1DD9-467C-A52C-F7FC9C0BA4A9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63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B5F9-319C-47B7-BEBA-B9E1E8D4D3F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9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90A-15E0-4305-971A-29F0980D906D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3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B5DA-4E54-4B31-9C7A-C8D65C32316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2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56B6C-83E9-4C42-A3C3-3DD2FDDFC84B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68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CBDC-0EF8-4568-B52E-F9BAE81DA28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95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C395-74A8-4A42-9B94-961EABAB87D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1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90A-15E0-4305-971A-29F0980D906D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23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D10F-6783-4D4E-AAEF-EB0F8D7A50E0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52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4442-F091-4EC5-A6D5-758B58026A8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54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36EF-9937-4434-B79F-AFB9CF5D81D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5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0A50-939E-4E69-857D-D97B0F361272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7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B5DA-4E54-4B31-9C7A-C8D65C32316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7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56B6C-83E9-4C42-A3C3-3DD2FDDFC84B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3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CBDC-0EF8-4568-B52E-F9BAE81DA288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1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C395-74A8-4A42-9B94-961EABAB87D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0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D10F-6783-4D4E-AAEF-EB0F8D7A50E0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3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4442-F091-4EC5-A6D5-758B58026A87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7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AB5F-3E5D-451E-B9EF-117F565AFF4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AB5F-3E5D-451E-B9EF-117F565AFF4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0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AB5F-3E5D-451E-B9EF-117F565AFF4C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 May 2023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E88D0-8B8D-4354-AD75-BB81BB915C23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mp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mp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071" y="988625"/>
            <a:ext cx="2617991" cy="242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33B819-6CC4-40A1-B630-11257AC8A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321270" y="260648"/>
            <a:ext cx="2618882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8AD62-6356-4FBF-9F3E-B0454F71F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7"/>
          <a:stretch/>
        </p:blipFill>
        <p:spPr>
          <a:xfrm>
            <a:off x="5481138" y="1037204"/>
            <a:ext cx="3064600" cy="242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9E45C9-3D97-4742-9466-11C1FB6F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2" y="957296"/>
            <a:ext cx="2029521" cy="242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A54C90-8346-4899-BB81-D32EF707E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2" y="3474206"/>
            <a:ext cx="180685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66636A0-0239-4C5C-B1A3-673AB4F2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9077" y="3499441"/>
            <a:ext cx="2132923" cy="286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DF56F2-7D38-4129-AAF0-3E17DE5BF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69" y="3610412"/>
            <a:ext cx="1919655" cy="29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FC512A-1E09-480E-BF8E-9DA811407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21" y="3614308"/>
            <a:ext cx="2277291" cy="283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10807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F3F869-0A0C-42F8-B56B-D87F4DD01F61}"/>
              </a:ext>
            </a:extLst>
          </p:cNvPr>
          <p:cNvSpPr/>
          <p:nvPr/>
        </p:nvSpPr>
        <p:spPr>
          <a:xfrm>
            <a:off x="576901" y="1026872"/>
            <a:ext cx="7342779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remote      (adj.)</a:t>
            </a:r>
          </a:p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universe     (N.)</a:t>
            </a:r>
          </a:p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notice           (V.)        noticed </a:t>
            </a:r>
          </a:p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entirely      (adv.)</a:t>
            </a:r>
          </a:p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advanced              (adj.)</a:t>
            </a:r>
          </a:p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motion           (n.)</a:t>
            </a:r>
          </a:p>
          <a:p>
            <a:pPr algn="l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widespread     (adj.)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F98AE-EE43-487B-9E39-0B73695B0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18580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071" y="988625"/>
            <a:ext cx="2617991" cy="242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33B819-6CC4-40A1-B630-11257AC8A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321270" y="260648"/>
            <a:ext cx="2618882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8AD62-6356-4FBF-9F3E-B0454F71F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7"/>
          <a:stretch/>
        </p:blipFill>
        <p:spPr>
          <a:xfrm>
            <a:off x="5481138" y="1037204"/>
            <a:ext cx="3064600" cy="242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9E45C9-3D97-4742-9466-11C1FB6F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9" y="955222"/>
            <a:ext cx="2029521" cy="242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A54C90-8346-4899-BB81-D32EF707E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2" y="3474206"/>
            <a:ext cx="180685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66636A0-0239-4C5C-B1A3-673AB4F2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9077" y="3499441"/>
            <a:ext cx="2132923" cy="286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DF56F2-7D38-4129-AAF0-3E17DE5BF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69" y="3610412"/>
            <a:ext cx="1919655" cy="29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FC512A-1E09-480E-BF8E-9DA811407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21" y="3614308"/>
            <a:ext cx="2277291" cy="283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41899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1C2AF7-59F5-4945-AD38-260E60EBD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707904" y="1233115"/>
            <a:ext cx="2736304" cy="79208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Science Video for Kids- Looking Into Space">
            <a:hlinkClick r:id="" action="ppaction://media"/>
            <a:extLst>
              <a:ext uri="{FF2B5EF4-FFF2-40B4-BE49-F238E27FC236}">
                <a16:creationId xmlns:a16="http://schemas.microsoft.com/office/drawing/2014/main" id="{821BBF91-DC9F-4DD2-A6CE-D5062725BF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414.3333"/>
                  <p14:fade in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6289" y="2060848"/>
            <a:ext cx="4680519" cy="31683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3937411" y="548680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31501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1C2AF7-59F5-4945-AD38-260E60EBD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0F06B-C961-43D1-BB50-1AC111D3A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0" y="1340768"/>
            <a:ext cx="7984218" cy="4320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24168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9592" y="4172600"/>
            <a:ext cx="4284767" cy="7654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1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universe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092440" y="4238724"/>
            <a:ext cx="12105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N. 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>
          <a:xfrm>
            <a:off x="5035700" y="1102770"/>
            <a:ext cx="3496740" cy="2910425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9806"/>
            <a:ext cx="3528392" cy="2836351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33B819-6CC4-40A1-B630-11257AC8A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321270" y="260648"/>
            <a:ext cx="2618882" cy="50405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67544" y="5445224"/>
            <a:ext cx="97663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My dad is the best dad in the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universe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.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26538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9092" y="4151548"/>
            <a:ext cx="17541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( adv. 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5" y="1420398"/>
            <a:ext cx="3240360" cy="269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30" y="1127521"/>
            <a:ext cx="2363354" cy="3045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75FFBF-61A0-4FF7-9E96-4E49CCD2D67C}"/>
              </a:ext>
            </a:extLst>
          </p:cNvPr>
          <p:cNvSpPr/>
          <p:nvPr/>
        </p:nvSpPr>
        <p:spPr>
          <a:xfrm>
            <a:off x="673394" y="4052672"/>
            <a:ext cx="26407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entirely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F3692D-0460-49E8-B3CA-5F177265B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321270" y="260648"/>
            <a:ext cx="2546874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1BE4390-F9EF-49EC-A4DC-35EEFF53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077" y="1263175"/>
            <a:ext cx="2277290" cy="2774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80729" y="5157192"/>
            <a:ext cx="83421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was </a:t>
            </a:r>
            <a:r>
              <a:rPr kumimoji="0" lang="en-US" sz="4000" b="1" i="0" u="none" strike="noStrike" kern="120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entirely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tired at the end</a:t>
            </a:r>
            <a:r>
              <a:rPr kumimoji="0" lang="en-US" sz="4000" b="1" i="0" u="none" strike="noStrike" kern="120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day.</a:t>
            </a:r>
            <a:endParaRPr kumimoji="0" lang="en-US" sz="4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17223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77447" y="3916840"/>
            <a:ext cx="16706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adj. 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" y="1092343"/>
            <a:ext cx="3801358" cy="2768705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5221" y="1140454"/>
            <a:ext cx="3801358" cy="2720594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BEA104-8CEF-4C63-B6EF-581E37098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528780" y="155075"/>
            <a:ext cx="257224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866710" y="135911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677" y="5085184"/>
            <a:ext cx="77630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Advanced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 technology will make our</a:t>
            </a:r>
          </a:p>
          <a:p>
            <a:pPr algn="l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 life easier. 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4777" y="3903771"/>
            <a:ext cx="2938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advanced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6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53752" y="4130970"/>
            <a:ext cx="4608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notice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2327" y="4346994"/>
            <a:ext cx="1236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(v. 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35008"/>
            <a:ext cx="3240360" cy="295232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098" y="916349"/>
            <a:ext cx="4264457" cy="314280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76D544-A300-4484-8161-15116CB3D893}"/>
              </a:ext>
            </a:extLst>
          </p:cNvPr>
          <p:cNvSpPr/>
          <p:nvPr/>
        </p:nvSpPr>
        <p:spPr>
          <a:xfrm>
            <a:off x="3231442" y="5237670"/>
            <a:ext cx="5038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noticed - noticed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38001E-3990-4561-90ED-79D04A5AD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3780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26872"/>
            <a:ext cx="3240360" cy="2952328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2205" y="948074"/>
            <a:ext cx="4264457" cy="314280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76D544-A300-4484-8161-15116CB3D893}"/>
              </a:ext>
            </a:extLst>
          </p:cNvPr>
          <p:cNvSpPr/>
          <p:nvPr/>
        </p:nvSpPr>
        <p:spPr>
          <a:xfrm>
            <a:off x="611560" y="4384746"/>
            <a:ext cx="82089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I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noticed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 that Ali was too busy.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38001E-3990-4561-90ED-79D04A5AD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9142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2815" y="3916464"/>
            <a:ext cx="4527257" cy="9025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7979" y="3895658"/>
            <a:ext cx="157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N. 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6872"/>
            <a:ext cx="3888433" cy="286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473" y="1026872"/>
            <a:ext cx="4509187" cy="286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4D08A2-9BE0-4B1F-BE09-368500E7A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67544" y="4872332"/>
            <a:ext cx="9423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The scene was shown in slow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motion.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40504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0641" y="3871401"/>
            <a:ext cx="4608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widespread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9401" y="3850595"/>
            <a:ext cx="2005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adj. 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71848"/>
            <a:ext cx="3384376" cy="279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1" y="971848"/>
            <a:ext cx="3681603" cy="281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A10430-67F2-4A40-8640-432CFBE49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612294" y="4856286"/>
            <a:ext cx="83088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English is a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widespread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 </a:t>
            </a:r>
          </a:p>
          <a:p>
            <a:pPr algn="l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language.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10941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2857" y="3954978"/>
            <a:ext cx="4608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remote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505168" y="4001814"/>
            <a:ext cx="2005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adj. 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84002"/>
            <a:ext cx="3221912" cy="257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7092" y="1184002"/>
            <a:ext cx="3870215" cy="257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85C284-5F65-4A6C-8098-63BB48175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3976"/>
          <a:stretch/>
        </p:blipFill>
        <p:spPr>
          <a:xfrm>
            <a:off x="3473432" y="260648"/>
            <a:ext cx="2277290" cy="504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67544" y="5301208"/>
            <a:ext cx="660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I live in a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remote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</a:rPr>
              <a:t> area.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6B0C94-16DF-40D0-8D34-881F2CEF9F2E}"/>
              </a:ext>
            </a:extLst>
          </p:cNvPr>
          <p:cNvSpPr/>
          <p:nvPr/>
        </p:nvSpPr>
        <p:spPr>
          <a:xfrm>
            <a:off x="6614818" y="103495"/>
            <a:ext cx="22772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: 12  P.88-89</a:t>
            </a:r>
          </a:p>
        </p:txBody>
      </p:sp>
    </p:spTree>
    <p:extLst>
      <p:ext uri="{BB962C8B-B14F-4D97-AF65-F5344CB8AC3E}">
        <p14:creationId xmlns:p14="http://schemas.microsoft.com/office/powerpoint/2010/main" val="31722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9187D-3D98-4E40-BAAA-7632D7B8364E}">
  <ds:schemaRefs>
    <ds:schemaRef ds:uri="http://schemas.microsoft.com/office/2006/metadata/properties"/>
    <ds:schemaRef ds:uri="http://schemas.microsoft.com/office/infopath/2007/PartnerControls"/>
    <ds:schemaRef ds:uri="b97b0aa8-1781-4c54-a774-0e389bbc798c"/>
    <ds:schemaRef ds:uri="c254ae3f-3131-48d8-b26b-ed44294e533b"/>
  </ds:schemaRefs>
</ds:datastoreItem>
</file>

<file path=customXml/itemProps2.xml><?xml version="1.0" encoding="utf-8"?>
<ds:datastoreItem xmlns:ds="http://schemas.openxmlformats.org/officeDocument/2006/customXml" ds:itemID="{D6468432-A668-458A-99A7-BDACB7FB17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9BE3E5-8A48-4A9D-83C0-E8107AD639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10353</TotalTime>
  <Words>178</Words>
  <Application>Microsoft Office PowerPoint</Application>
  <PresentationFormat>عرض على الشاشة (4:3)</PresentationFormat>
  <Paragraphs>44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1_Office Theme</vt:lpstr>
      <vt:lpstr>2_Office Theme</vt:lpstr>
      <vt:lpstr>3_Office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159</cp:revision>
  <dcterms:created xsi:type="dcterms:W3CDTF">2018-06-10T18:49:21Z</dcterms:created>
  <dcterms:modified xsi:type="dcterms:W3CDTF">2023-05-01T15:16:45Z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